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02691D-EC2A-5047-8125-139BEE80232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F249AF-DA01-5B45-AAE2-B72D3245F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6230" y="511155"/>
            <a:ext cx="6172200" cy="1037747"/>
          </a:xfrm>
        </p:spPr>
        <p:txBody>
          <a:bodyPr>
            <a:noAutofit/>
          </a:bodyPr>
          <a:lstStyle/>
          <a:p>
            <a:pPr algn="ctr"/>
            <a:r>
              <a:rPr lang="en-US" sz="4400" i="1" u="sng" dirty="0" smtClean="0">
                <a:latin typeface="Capitals"/>
                <a:cs typeface="Capitals"/>
              </a:rPr>
              <a:t>¿</a:t>
            </a:r>
            <a:r>
              <a:rPr lang="en-US" sz="4400" i="1" u="sng" dirty="0" err="1" smtClean="0">
                <a:latin typeface="Capitals"/>
                <a:cs typeface="Capitals"/>
              </a:rPr>
              <a:t>Qúe</a:t>
            </a:r>
            <a:r>
              <a:rPr lang="en-US" sz="4400" i="1" u="sng" dirty="0" smtClean="0">
                <a:latin typeface="Capitals"/>
                <a:cs typeface="Capitals"/>
              </a:rPr>
              <a:t> hay en </a:t>
            </a:r>
            <a:r>
              <a:rPr lang="en-US" sz="4400" i="1" u="sng" dirty="0" err="1" smtClean="0">
                <a:latin typeface="Capitals"/>
                <a:cs typeface="Capitals"/>
              </a:rPr>
              <a:t>nuestra</a:t>
            </a:r>
            <a:r>
              <a:rPr lang="en-US" sz="4400" i="1" u="sng" dirty="0" smtClean="0">
                <a:latin typeface="Capitals"/>
                <a:cs typeface="Capitals"/>
              </a:rPr>
              <a:t> </a:t>
            </a:r>
            <a:r>
              <a:rPr lang="en-US" sz="4400" i="1" u="sng" dirty="0" err="1" smtClean="0">
                <a:latin typeface="Capitals"/>
                <a:cs typeface="Capitals"/>
              </a:rPr>
              <a:t>escuela</a:t>
            </a:r>
            <a:r>
              <a:rPr lang="en-US" sz="4400" i="1" u="sng" dirty="0" smtClean="0">
                <a:latin typeface="Capitals"/>
                <a:cs typeface="Capitals"/>
              </a:rPr>
              <a:t>?</a:t>
            </a:r>
            <a:endParaRPr lang="en-US" sz="4400" i="1" u="sng" dirty="0">
              <a:latin typeface="Capitals"/>
              <a:cs typeface="Capital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6230" y="1874236"/>
            <a:ext cx="6172200" cy="743499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Capitals"/>
                <a:cs typeface="Capitals"/>
              </a:rPr>
              <a:t>By: Angie </a:t>
            </a:r>
            <a:r>
              <a:rPr lang="en-US" sz="2400" dirty="0" err="1" smtClean="0">
                <a:latin typeface="Capitals"/>
                <a:cs typeface="Capitals"/>
              </a:rPr>
              <a:t>Yousry</a:t>
            </a:r>
            <a:r>
              <a:rPr lang="en-US" sz="2400" dirty="0" smtClean="0">
                <a:latin typeface="Capitals"/>
                <a:cs typeface="Capitals"/>
              </a:rPr>
              <a:t>, Monica </a:t>
            </a:r>
            <a:r>
              <a:rPr lang="en-US" sz="2400" dirty="0" err="1" smtClean="0">
                <a:latin typeface="Capitals"/>
                <a:cs typeface="Capitals"/>
              </a:rPr>
              <a:t>Teneceia</a:t>
            </a:r>
            <a:r>
              <a:rPr lang="en-US" sz="2400" dirty="0" smtClean="0">
                <a:latin typeface="Capitals"/>
                <a:cs typeface="Capitals"/>
              </a:rPr>
              <a:t> &amp; Lesley Nova </a:t>
            </a:r>
            <a:endParaRPr lang="en-US" sz="2400" dirty="0">
              <a:latin typeface="Capitals"/>
              <a:cs typeface="Capitals"/>
            </a:endParaRPr>
          </a:p>
        </p:txBody>
      </p:sp>
      <p:pic>
        <p:nvPicPr>
          <p:cNvPr id="4" name="Picture 3" descr="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504" y="3172372"/>
            <a:ext cx="5250588" cy="2898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23 at 2.08.05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4546" b="-4546"/>
          <a:stretch>
            <a:fillRect/>
          </a:stretch>
        </p:blipFill>
        <p:spPr>
          <a:xfrm>
            <a:off x="578555" y="282752"/>
            <a:ext cx="7467600" cy="6180137"/>
          </a:xfrm>
        </p:spPr>
      </p:pic>
      <p:cxnSp>
        <p:nvCxnSpPr>
          <p:cNvPr id="6" name="Elbow Connector 5"/>
          <p:cNvCxnSpPr/>
          <p:nvPr/>
        </p:nvCxnSpPr>
        <p:spPr>
          <a:xfrm>
            <a:off x="-40916" y="3446848"/>
            <a:ext cx="991261" cy="216854"/>
          </a:xfrm>
          <a:prstGeom prst="bentConnector3">
            <a:avLst>
              <a:gd name="adj1" fmla="val 50000"/>
            </a:avLst>
          </a:prstGeom>
          <a:ln w="793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>
            <a:off x="454714" y="5394181"/>
            <a:ext cx="991261" cy="216854"/>
          </a:xfrm>
          <a:prstGeom prst="bentConnector3">
            <a:avLst>
              <a:gd name="adj1" fmla="val 50000"/>
            </a:avLst>
          </a:prstGeom>
          <a:ln w="793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3218752" y="5611035"/>
            <a:ext cx="991261" cy="216854"/>
          </a:xfrm>
          <a:prstGeom prst="bentConnector3">
            <a:avLst>
              <a:gd name="adj1" fmla="val 50000"/>
            </a:avLst>
          </a:prstGeom>
          <a:ln w="793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>
            <a:off x="82924" y="2012702"/>
            <a:ext cx="991261" cy="216854"/>
          </a:xfrm>
          <a:prstGeom prst="bentConnector3">
            <a:avLst>
              <a:gd name="adj1" fmla="val 50000"/>
            </a:avLst>
          </a:prstGeom>
          <a:ln w="793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2.01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7106" r="-7106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2.12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50989" r="-50989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2.30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0451" r="-10451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2.42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232" r="-3232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2.55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989" r="-3989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09-24 at 2.13.13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67253" b="-67253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25</TotalTime>
  <Words>17</Words>
  <Application>Microsoft Macintosh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¿Qúe hay en nuestra escuela?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¿Qúe hay en nuestra escuela?</dc:title>
  <dc:creator>NYCDOE</dc:creator>
  <cp:lastModifiedBy>NYCDOE</cp:lastModifiedBy>
  <cp:revision>3</cp:revision>
  <dcterms:created xsi:type="dcterms:W3CDTF">2013-09-24T18:07:46Z</dcterms:created>
  <dcterms:modified xsi:type="dcterms:W3CDTF">2013-09-24T18:16:20Z</dcterms:modified>
</cp:coreProperties>
</file>